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EF1926-5B62-93BD-66ED-1EB60FD70A4D}" v="129" dt="2024-01-19T04:37:52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>
        <p:scale>
          <a:sx n="95" d="100"/>
          <a:sy n="95" d="100"/>
        </p:scale>
        <p:origin x="1836" y="-1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YIZ ADNAN FAYIZ ALSAMAKI" userId="S::fayiz.alsamaki@zho.gov.ae::4db0535f-97c2-4884-a4b5-8a891736e84e" providerId="AD" clId="Web-{AFEF1926-5B62-93BD-66ED-1EB60FD70A4D}"/>
    <pc:docChg chg="modSld">
      <pc:chgData name="FAYIZ ADNAN FAYIZ ALSAMAKI" userId="S::fayiz.alsamaki@zho.gov.ae::4db0535f-97c2-4884-a4b5-8a891736e84e" providerId="AD" clId="Web-{AFEF1926-5B62-93BD-66ED-1EB60FD70A4D}" dt="2024-01-19T04:37:52.807" v="83" actId="1076"/>
      <pc:docMkLst>
        <pc:docMk/>
      </pc:docMkLst>
      <pc:sldChg chg="addSp delSp modSp">
        <pc:chgData name="FAYIZ ADNAN FAYIZ ALSAMAKI" userId="S::fayiz.alsamaki@zho.gov.ae::4db0535f-97c2-4884-a4b5-8a891736e84e" providerId="AD" clId="Web-{AFEF1926-5B62-93BD-66ED-1EB60FD70A4D}" dt="2024-01-19T04:37:52.807" v="83" actId="1076"/>
        <pc:sldMkLst>
          <pc:docMk/>
          <pc:sldMk cId="637221516" sldId="11585"/>
        </pc:sldMkLst>
        <pc:spChg chg="add mod">
          <ac:chgData name="FAYIZ ADNAN FAYIZ ALSAMAKI" userId="S::fayiz.alsamaki@zho.gov.ae::4db0535f-97c2-4884-a4b5-8a891736e84e" providerId="AD" clId="Web-{AFEF1926-5B62-93BD-66ED-1EB60FD70A4D}" dt="2024-01-19T04:37:52.807" v="83" actId="1076"/>
          <ac:spMkLst>
            <pc:docMk/>
            <pc:sldMk cId="637221516" sldId="11585"/>
            <ac:spMk id="2" creationId="{FDBCDF36-4B7B-C341-6B16-3ECE03D11835}"/>
          </ac:spMkLst>
        </pc:spChg>
        <pc:spChg chg="del mod">
          <ac:chgData name="FAYIZ ADNAN FAYIZ ALSAMAKI" userId="S::fayiz.alsamaki@zho.gov.ae::4db0535f-97c2-4884-a4b5-8a891736e84e" providerId="AD" clId="Web-{AFEF1926-5B62-93BD-66ED-1EB60FD70A4D}" dt="2024-01-19T04:34:23.506" v="4"/>
          <ac:spMkLst>
            <pc:docMk/>
            <pc:sldMk cId="637221516" sldId="11585"/>
            <ac:spMk id="3" creationId="{E060406D-E826-5A57-F202-04C20ADA5BBC}"/>
          </ac:spMkLst>
        </pc:spChg>
        <pc:spChg chg="del">
          <ac:chgData name="FAYIZ ADNAN FAYIZ ALSAMAKI" userId="S::fayiz.alsamaki@zho.gov.ae::4db0535f-97c2-4884-a4b5-8a891736e84e" providerId="AD" clId="Web-{AFEF1926-5B62-93BD-66ED-1EB60FD70A4D}" dt="2024-01-19T04:34:23.069" v="3"/>
          <ac:spMkLst>
            <pc:docMk/>
            <pc:sldMk cId="637221516" sldId="11585"/>
            <ac:spMk id="4" creationId="{97ABF4C7-9D92-3F69-D1F6-721115B37D89}"/>
          </ac:spMkLst>
        </pc:spChg>
        <pc:spChg chg="mod">
          <ac:chgData name="FAYIZ ADNAN FAYIZ ALSAMAKI" userId="S::fayiz.alsamaki@zho.gov.ae::4db0535f-97c2-4884-a4b5-8a891736e84e" providerId="AD" clId="Web-{AFEF1926-5B62-93BD-66ED-1EB60FD70A4D}" dt="2024-01-19T04:35:27.273" v="37" actId="1076"/>
          <ac:spMkLst>
            <pc:docMk/>
            <pc:sldMk cId="637221516" sldId="11585"/>
            <ac:spMk id="6" creationId="{EB116933-638C-6E04-AC26-DD2642475E9B}"/>
          </ac:spMkLst>
        </pc:spChg>
        <pc:graphicFrameChg chg="mod modGraphic">
          <ac:chgData name="FAYIZ ADNAN FAYIZ ALSAMAKI" userId="S::fayiz.alsamaki@zho.gov.ae::4db0535f-97c2-4884-a4b5-8a891736e84e" providerId="AD" clId="Web-{AFEF1926-5B62-93BD-66ED-1EB60FD70A4D}" dt="2024-01-19T04:35:06.789" v="16"/>
          <ac:graphicFrameMkLst>
            <pc:docMk/>
            <pc:sldMk cId="637221516" sldId="11585"/>
            <ac:graphicFrameMk id="5" creationId="{F837F802-2450-0A4F-A130-31C80B2A849F}"/>
          </ac:graphicFrameMkLst>
        </pc:graphicFrameChg>
        <pc:picChg chg="add mod">
          <ac:chgData name="FAYIZ ADNAN FAYIZ ALSAMAKI" userId="S::fayiz.alsamaki@zho.gov.ae::4db0535f-97c2-4884-a4b5-8a891736e84e" providerId="AD" clId="Web-{AFEF1926-5B62-93BD-66ED-1EB60FD70A4D}" dt="2024-01-19T04:37:46.667" v="82" actId="1076"/>
          <ac:picMkLst>
            <pc:docMk/>
            <pc:sldMk cId="637221516" sldId="11585"/>
            <ac:picMk id="7" creationId="{5E0F5534-F27A-06F7-3F0F-C45190ACCB04}"/>
          </ac:picMkLst>
        </pc:picChg>
        <pc:picChg chg="del">
          <ac:chgData name="FAYIZ ADNAN FAYIZ ALSAMAKI" userId="S::fayiz.alsamaki@zho.gov.ae::4db0535f-97c2-4884-a4b5-8a891736e84e" providerId="AD" clId="Web-{AFEF1926-5B62-93BD-66ED-1EB60FD70A4D}" dt="2024-01-19T04:34:21.131" v="0"/>
          <ac:picMkLst>
            <pc:docMk/>
            <pc:sldMk cId="637221516" sldId="11585"/>
            <ac:picMk id="8" creationId="{DAA4CE95-2985-4519-8ABC-0A7469DB009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757114"/>
              </p:ext>
            </p:extLst>
          </p:nvPr>
        </p:nvGraphicFramePr>
        <p:xfrm>
          <a:off x="636104" y="1226560"/>
          <a:ext cx="10774020" cy="933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3172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7456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3173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350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622118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293417">
                <a:tc>
                  <a:txBody>
                    <a:bodyPr/>
                    <a:lstStyle/>
                    <a:p>
                      <a:pPr lvl="0" algn="r" rtl="1">
                        <a:buNone/>
                      </a:pPr>
                      <a:r>
                        <a:rPr lang="ar-AE" sz="1000" b="1" i="0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يحدد مجموعة من الأدوار الوظيفية المحتملة التي تهمه للحصول على الوظيفة المناسبة في المستقبل  </a:t>
                      </a:r>
                      <a:endParaRPr lang="en-US" dirty="0"/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lvl="0" algn="r" rtl="1">
                        <a:buNone/>
                      </a:pPr>
                      <a:r>
                        <a:rPr lang="ar-AE" sz="1000" b="1" i="0" u="none" strike="noStrike" noProof="0" dirty="0">
                          <a:solidFill>
                            <a:srgbClr val="000000"/>
                          </a:solidFill>
                          <a:effectLst/>
                        </a:rPr>
                        <a:t>يبحث عن فرص وظيفية مختلفة في سوق العمل  </a:t>
                      </a:r>
                      <a:endParaRPr lang="en-US" dirty="0"/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lvl="0" algn="ctr" rtl="1">
                        <a:buNone/>
                      </a:pPr>
                      <a:r>
                        <a:rPr lang="ar-AE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الوظيفة المستقبلية </a:t>
                      </a:r>
                      <a:endParaRPr lang="en-US"/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يظهر مهارة الإستعداد للعمل 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7585068" y="696672"/>
            <a:ext cx="382638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/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rial"/>
              </a:rPr>
              <a:t>الثالث والعشرون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BCDF36-4B7B-C341-6B16-3ECE03D11835}"/>
              </a:ext>
            </a:extLst>
          </p:cNvPr>
          <p:cNvSpPr txBox="1"/>
          <p:nvPr/>
        </p:nvSpPr>
        <p:spPr>
          <a:xfrm>
            <a:off x="6055604" y="4164376"/>
            <a:ext cx="472623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cs typeface="Calibri"/>
              </a:rPr>
              <a:t>ما</a:t>
            </a:r>
            <a:r>
              <a:rPr lang="en-US" dirty="0">
                <a:cs typeface="Calibri"/>
              </a:rPr>
              <a:t> </a:t>
            </a:r>
            <a:r>
              <a:rPr lang="en-US" err="1">
                <a:cs typeface="Calibri"/>
              </a:rPr>
              <a:t>هي</a:t>
            </a:r>
            <a:r>
              <a:rPr lang="en-US" dirty="0">
                <a:cs typeface="Calibri"/>
              </a:rPr>
              <a:t> </a:t>
            </a:r>
            <a:r>
              <a:rPr lang="en-US" err="1">
                <a:cs typeface="Calibri"/>
              </a:rPr>
              <a:t>الوظيفية</a:t>
            </a:r>
            <a:r>
              <a:rPr lang="en-US" dirty="0">
                <a:cs typeface="Calibri"/>
              </a:rPr>
              <a:t> </a:t>
            </a:r>
            <a:r>
              <a:rPr lang="en-US" err="1">
                <a:cs typeface="Calibri"/>
              </a:rPr>
              <a:t>التي</a:t>
            </a:r>
            <a:r>
              <a:rPr lang="en-US" dirty="0">
                <a:cs typeface="Calibri"/>
              </a:rPr>
              <a:t> </a:t>
            </a:r>
            <a:r>
              <a:rPr lang="en-US" err="1">
                <a:cs typeface="Calibri"/>
              </a:rPr>
              <a:t>ترغب</a:t>
            </a:r>
            <a:r>
              <a:rPr lang="en-US" dirty="0">
                <a:cs typeface="Calibri"/>
              </a:rPr>
              <a:t> </a:t>
            </a:r>
            <a:r>
              <a:rPr lang="en-US" err="1">
                <a:cs typeface="Calibri"/>
              </a:rPr>
              <a:t>بالحصول</a:t>
            </a:r>
            <a:r>
              <a:rPr lang="en-US" dirty="0">
                <a:cs typeface="Calibri"/>
              </a:rPr>
              <a:t> </a:t>
            </a:r>
            <a:r>
              <a:rPr lang="en-US" err="1">
                <a:cs typeface="Calibri"/>
              </a:rPr>
              <a:t>عليها</a:t>
            </a:r>
            <a:r>
              <a:rPr lang="en-US" dirty="0">
                <a:cs typeface="Calibri"/>
              </a:rPr>
              <a:t> مستقبلاً ؟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0F5534-F27A-06F7-3F0F-C45190ACCB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484" y="2712960"/>
            <a:ext cx="3668043" cy="365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221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FAYIZ ADNAN FAYIZ ALSAMAKI</cp:lastModifiedBy>
  <cp:revision>35</cp:revision>
  <dcterms:created xsi:type="dcterms:W3CDTF">2023-06-12T14:15:26Z</dcterms:created>
  <dcterms:modified xsi:type="dcterms:W3CDTF">2024-01-19T04:37:55Z</dcterms:modified>
</cp:coreProperties>
</file>